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82896"/>
            <a:ext cx="49530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Resultant of Parallel Force System.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1218359"/>
            <a:ext cx="8686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parallel force system shown in Fig. a consists of forces that are all parallel to the z axis. Thus, the resultant force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point 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must also be parallel to this axis, Fig. b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moment produced by each force lies in the plane of the plate, and so the resultant couple moment, (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will also lie in this plane, along the moment axis a since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(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mutually perpendicular. As a result, the force system can be further reduced to an equivalent single resultant force FR , acting through point P located on the perpendicular b axis, Fig.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distance d along this axis from point 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requires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.d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 d =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F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67" y="3886200"/>
            <a:ext cx="8002605" cy="24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67945" y="336974"/>
            <a:ext cx="1648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Lecture 6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99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686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in Fig. a is subjected to four parallel forces. Determine the magnitude and direction of a resultant force equivalent to the given force system and locate its point of application on the slab.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44263"/>
            <a:ext cx="8277225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777913"/>
            <a:ext cx="53244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416088"/>
            <a:ext cx="53625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01913"/>
            <a:ext cx="541020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204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195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Waveform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Qassim</dc:creator>
  <cp:lastModifiedBy>Dr Qassim</cp:lastModifiedBy>
  <cp:revision>2</cp:revision>
  <dcterms:created xsi:type="dcterms:W3CDTF">2006-08-16T00:00:00Z</dcterms:created>
  <dcterms:modified xsi:type="dcterms:W3CDTF">2018-01-02T21:18:32Z</dcterms:modified>
</cp:coreProperties>
</file>